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4" autoAdjust="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3179E-0CD1-4442-9DD4-72CCE0571E27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EEBF7-6D54-455D-AA3F-67801DABA6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4685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EBF7-6D54-455D-AA3F-67801DABA69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3006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84C85975-6B8B-47EF-A984-4260E98AD54E}" type="datetimeFigureOut">
              <a:rPr lang="ru-RU" smtClean="0"/>
              <a:pPr/>
              <a:t>24.07.2021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E22E3E4-3B70-48A5-8B16-8408D9BD7E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908720"/>
            <a:ext cx="7903840" cy="5256584"/>
          </a:xfrm>
        </p:spPr>
        <p:txBody>
          <a:bodyPr/>
          <a:lstStyle/>
          <a:p>
            <a:r>
              <a:rPr lang="en-US" sz="3600" dirty="0" smtClean="0"/>
              <a:t>    MAVZU: </a:t>
            </a:r>
            <a:r>
              <a:rPr lang="en-US" sz="4000" dirty="0" smtClean="0"/>
              <a:t>TEMPERAMENT</a:t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/>
              <a:t> </a:t>
            </a:r>
            <a:r>
              <a:rPr lang="en-US" sz="4000" smtClean="0"/>
              <a:t>                                                              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1885270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   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                    </a:t>
            </a:r>
            <a:r>
              <a:rPr lang="en-US" sz="2700" dirty="0" smtClean="0"/>
              <a:t>REJA: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dirty="0" smtClean="0"/>
              <a:t>1.TEMPERAMENT-SHXSNING INDIVIDUAL PSIXOLOGIK XUSUSIYATLARI.</a:t>
            </a:r>
            <a:br>
              <a:rPr lang="en-US" sz="3100" dirty="0" smtClean="0"/>
            </a:br>
            <a:r>
              <a:rPr lang="en-US" sz="3100" dirty="0" smtClean="0"/>
              <a:t>2.I.I.PAVLOVNING OLIY NERV FAOLIYATI TIPLARI HAQIDAGI TA’LIMOTI TEMPERAMENTNING FIZIOLOGIK ASOSI EKANLIGI.                                                                            </a:t>
            </a:r>
            <a:br>
              <a:rPr lang="en-US" sz="3100" dirty="0" smtClean="0"/>
            </a:br>
            <a:r>
              <a:rPr lang="en-US" sz="3100" dirty="0" smtClean="0"/>
              <a:t>3.TEMPERAMENT TIPLARI VA ULARNING PSIXOLOGIK TAVSIFI.</a:t>
            </a:r>
            <a:br>
              <a:rPr lang="en-US" sz="3100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23693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1792560"/>
          </a:xfrm>
        </p:spPr>
        <p:txBody>
          <a:bodyPr/>
          <a:lstStyle/>
          <a:p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   Temperament </a:t>
            </a:r>
            <a:r>
              <a:rPr lang="en-US" sz="2800" dirty="0" err="1" smtClean="0"/>
              <a:t>haqidagi</a:t>
            </a:r>
            <a:r>
              <a:rPr lang="en-US" sz="2800" dirty="0" smtClean="0"/>
              <a:t> </a:t>
            </a:r>
            <a:r>
              <a:rPr lang="en-US" sz="2800" dirty="0" err="1" smtClean="0"/>
              <a:t>dastlabki</a:t>
            </a:r>
            <a:r>
              <a:rPr lang="en-US" sz="2800" dirty="0" smtClean="0"/>
              <a:t> </a:t>
            </a:r>
            <a:r>
              <a:rPr lang="en-US" sz="2800" dirty="0" err="1" smtClean="0"/>
              <a:t>ta’limotni</a:t>
            </a:r>
            <a:r>
              <a:rPr lang="en-US" sz="2800" dirty="0" smtClean="0"/>
              <a:t> </a:t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     </a:t>
            </a:r>
            <a:r>
              <a:rPr lang="en-US" sz="2800" dirty="0" err="1" smtClean="0"/>
              <a:t>Gippokrat</a:t>
            </a:r>
            <a:r>
              <a:rPr lang="en-US" sz="2800" dirty="0" smtClean="0"/>
              <a:t> </a:t>
            </a:r>
            <a:r>
              <a:rPr lang="en-US" sz="2800" dirty="0" err="1" smtClean="0"/>
              <a:t>yaratgan.Uning</a:t>
            </a:r>
            <a:r>
              <a:rPr lang="en-US" sz="2800" dirty="0" smtClean="0"/>
              <a:t> </a:t>
            </a:r>
            <a:r>
              <a:rPr lang="en-US" sz="2800" dirty="0" err="1" smtClean="0"/>
              <a:t>ta’limoticha</a:t>
            </a:r>
            <a:r>
              <a:rPr lang="en-US" sz="2800" dirty="0" smtClean="0"/>
              <a:t> </a:t>
            </a:r>
            <a:r>
              <a:rPr lang="en-US" sz="2800" dirty="0" err="1" smtClean="0"/>
              <a:t>odamlarning</a:t>
            </a:r>
            <a:r>
              <a:rPr lang="en-US" sz="2800" dirty="0" smtClean="0"/>
              <a:t> temperament </a:t>
            </a:r>
            <a:r>
              <a:rPr lang="en-US" sz="2800" dirty="0" err="1" smtClean="0"/>
              <a:t>jihatdan</a:t>
            </a:r>
            <a:r>
              <a:rPr lang="en-US" sz="2800" dirty="0" smtClean="0"/>
              <a:t> </a:t>
            </a:r>
            <a:r>
              <a:rPr lang="en-US" sz="2800" dirty="0" err="1" smtClean="0"/>
              <a:t>turlicha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organizmizmidagi</a:t>
            </a:r>
            <a:r>
              <a:rPr lang="en-US" sz="2800" dirty="0" smtClean="0"/>
              <a:t> </a:t>
            </a:r>
            <a:r>
              <a:rPr lang="en-US" sz="2800" dirty="0" err="1" smtClean="0"/>
              <a:t>suyuqliklarning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turlicha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nisbatda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bog’liq.Gippokrat</a:t>
            </a:r>
            <a:r>
              <a:rPr lang="en-US" sz="2800" dirty="0" smtClean="0"/>
              <a:t> </a:t>
            </a:r>
            <a:r>
              <a:rPr lang="en-US" sz="2800" dirty="0" err="1" smtClean="0"/>
              <a:t>ta’limoticha,odam</a:t>
            </a:r>
            <a:r>
              <a:rPr lang="en-US" sz="2800" dirty="0" smtClean="0"/>
              <a:t> </a:t>
            </a:r>
            <a:r>
              <a:rPr lang="en-US" sz="2800" dirty="0" err="1" smtClean="0"/>
              <a:t>tanasida</a:t>
            </a:r>
            <a:r>
              <a:rPr lang="en-US" sz="2800" dirty="0" smtClean="0"/>
              <a:t> </a:t>
            </a:r>
            <a:r>
              <a:rPr lang="en-US" sz="2800" dirty="0" err="1" smtClean="0"/>
              <a:t>to’rt</a:t>
            </a:r>
            <a:r>
              <a:rPr lang="en-US" sz="2800" dirty="0" smtClean="0"/>
              <a:t> </a:t>
            </a:r>
            <a:r>
              <a:rPr lang="en-US" sz="2800" dirty="0" err="1" smtClean="0"/>
              <a:t>xil</a:t>
            </a:r>
            <a:r>
              <a:rPr lang="en-US" sz="2800" dirty="0" smtClean="0"/>
              <a:t> </a:t>
            </a:r>
            <a:r>
              <a:rPr lang="en-US" sz="2800" dirty="0" err="1" smtClean="0"/>
              <a:t>suyuqlik</a:t>
            </a:r>
            <a:r>
              <a:rPr lang="en-US" sz="2800" dirty="0" smtClean="0"/>
              <a:t> </a:t>
            </a:r>
            <a:r>
              <a:rPr lang="en-US" sz="2800" dirty="0" err="1" smtClean="0"/>
              <a:t>bor</a:t>
            </a:r>
            <a:r>
              <a:rPr lang="en-US" sz="2800" dirty="0" smtClean="0"/>
              <a:t>: </a:t>
            </a:r>
            <a:r>
              <a:rPr lang="en-US" sz="2800" dirty="0" err="1" smtClean="0"/>
              <a:t>o’t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safro</a:t>
            </a:r>
            <a:r>
              <a:rPr lang="en-US" sz="2800" dirty="0" smtClean="0"/>
              <a:t>(</a:t>
            </a:r>
            <a:r>
              <a:rPr lang="en-US" sz="2800" dirty="0" err="1" smtClean="0"/>
              <a:t>grekcha-shole</a:t>
            </a:r>
            <a:r>
              <a:rPr lang="en-US" sz="2800" dirty="0" smtClean="0"/>
              <a:t>),</a:t>
            </a:r>
            <a:r>
              <a:rPr lang="en-US" sz="2800" dirty="0" err="1" smtClean="0"/>
              <a:t>qon</a:t>
            </a:r>
            <a:r>
              <a:rPr lang="en-US" sz="2800" dirty="0" smtClean="0"/>
              <a:t>(</a:t>
            </a:r>
            <a:r>
              <a:rPr lang="en-US" sz="2800" dirty="0" err="1" smtClean="0"/>
              <a:t>lotincha-sandus</a:t>
            </a:r>
            <a:r>
              <a:rPr lang="en-US" sz="2800" dirty="0" smtClean="0"/>
              <a:t>),</a:t>
            </a:r>
            <a:r>
              <a:rPr lang="en-US" sz="2800" dirty="0" err="1" smtClean="0"/>
              <a:t>qora</a:t>
            </a:r>
            <a:r>
              <a:rPr lang="en-US" sz="2800" dirty="0" smtClean="0"/>
              <a:t> </a:t>
            </a:r>
            <a:r>
              <a:rPr lang="en-US" sz="2800" dirty="0" err="1" smtClean="0"/>
              <a:t>o’t</a:t>
            </a:r>
            <a:r>
              <a:rPr lang="en-US" sz="2800" dirty="0" smtClean="0"/>
              <a:t>(</a:t>
            </a:r>
            <a:r>
              <a:rPr lang="en-US" sz="2800" dirty="0" err="1" smtClean="0"/>
              <a:t>grekcha-melanhole</a:t>
            </a:r>
            <a:r>
              <a:rPr lang="en-US" sz="2800" dirty="0" smtClean="0"/>
              <a:t>)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balg’am</a:t>
            </a:r>
            <a:r>
              <a:rPr lang="en-US" sz="2800" dirty="0" smtClean="0"/>
              <a:t>(</a:t>
            </a:r>
            <a:r>
              <a:rPr lang="en-US" sz="2800" dirty="0" err="1" smtClean="0"/>
              <a:t>grekcha-rghlema</a:t>
            </a:r>
            <a:r>
              <a:rPr lang="en-US" sz="2800" dirty="0" smtClean="0"/>
              <a:t>).</a:t>
            </a:r>
            <a:br>
              <a:rPr lang="en-US" sz="2800" dirty="0" smtClean="0"/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15899" y="188640"/>
            <a:ext cx="7056784" cy="1993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TEMPERAMENT ( </a:t>
            </a:r>
            <a:r>
              <a:rPr lang="en-US" sz="2400" dirty="0" err="1" smtClean="0"/>
              <a:t>lotincha</a:t>
            </a:r>
            <a:r>
              <a:rPr lang="en-US" sz="2400" dirty="0" smtClean="0"/>
              <a:t> “</a:t>
            </a:r>
            <a:r>
              <a:rPr lang="en-US" sz="2400" dirty="0" err="1" smtClean="0"/>
              <a:t>temperamentum</a:t>
            </a:r>
            <a:r>
              <a:rPr lang="en-US" sz="2400" dirty="0" smtClean="0"/>
              <a:t>”)</a:t>
            </a:r>
          </a:p>
          <a:p>
            <a:pPr algn="ctr"/>
            <a:r>
              <a:rPr lang="en-US" sz="2400" dirty="0" smtClean="0"/>
              <a:t>”</a:t>
            </a:r>
            <a:r>
              <a:rPr lang="en-US" sz="2400" dirty="0" err="1" smtClean="0"/>
              <a:t>aralashma</a:t>
            </a:r>
            <a:r>
              <a:rPr lang="en-US" sz="2400" dirty="0" smtClean="0"/>
              <a:t>” </a:t>
            </a:r>
            <a:r>
              <a:rPr lang="en-US" sz="2400" dirty="0" err="1" smtClean="0"/>
              <a:t>degan</a:t>
            </a:r>
            <a:r>
              <a:rPr lang="en-US" sz="2400" dirty="0" smtClean="0"/>
              <a:t> </a:t>
            </a:r>
            <a:r>
              <a:rPr lang="en-US" sz="2400" dirty="0" err="1" smtClean="0"/>
              <a:t>ma’noni</a:t>
            </a:r>
            <a:r>
              <a:rPr lang="en-US" sz="2400" dirty="0" smtClean="0"/>
              <a:t> </a:t>
            </a:r>
            <a:r>
              <a:rPr lang="en-US" sz="2400" dirty="0" err="1" smtClean="0"/>
              <a:t>anglatadi</a:t>
            </a:r>
            <a:r>
              <a:rPr lang="en-US" sz="2400" dirty="0" smtClean="0"/>
              <a:t>.</a:t>
            </a:r>
          </a:p>
          <a:p>
            <a:pPr algn="ctr"/>
            <a:r>
              <a:rPr lang="en-US" sz="2400" dirty="0" smtClean="0"/>
              <a:t>Temperament-</a:t>
            </a:r>
            <a:r>
              <a:rPr lang="en-US" sz="2400" dirty="0" err="1" smtClean="0"/>
              <a:t>kishidagi</a:t>
            </a:r>
            <a:r>
              <a:rPr lang="en-US" sz="2400" dirty="0" smtClean="0"/>
              <a:t> </a:t>
            </a:r>
            <a:r>
              <a:rPr lang="en-US" sz="2400" dirty="0" err="1" smtClean="0"/>
              <a:t>hissiyotning</a:t>
            </a:r>
            <a:r>
              <a:rPr lang="en-US" sz="2400" dirty="0" smtClean="0"/>
              <a:t> </a:t>
            </a:r>
            <a:r>
              <a:rPr lang="en-US" sz="2400" dirty="0" err="1" smtClean="0"/>
              <a:t>qo’zg’alishlarida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harakatchanlikda</a:t>
            </a:r>
            <a:r>
              <a:rPr lang="en-US" sz="2400" dirty="0" smtClean="0"/>
              <a:t> </a:t>
            </a:r>
            <a:r>
              <a:rPr lang="en-US" sz="2400" dirty="0" err="1" smtClean="0"/>
              <a:t>ko’rinadigan</a:t>
            </a:r>
            <a:r>
              <a:rPr lang="en-US" sz="2400" dirty="0" smtClean="0"/>
              <a:t> individual </a:t>
            </a:r>
            <a:r>
              <a:rPr lang="en-US" sz="2400" dirty="0" err="1" smtClean="0"/>
              <a:t>xususiyatdir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994338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685801"/>
            <a:ext cx="7618040" cy="5983559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en-US" sz="2800" dirty="0" err="1" smtClean="0"/>
              <a:t>I.I.Pavlov</a:t>
            </a:r>
            <a:r>
              <a:rPr lang="en-US" sz="2800" dirty="0" smtClean="0"/>
              <a:t> temperament </a:t>
            </a:r>
            <a:r>
              <a:rPr lang="en-US" sz="2800" dirty="0" err="1" smtClean="0"/>
              <a:t>xususiyatlarini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yuksak</a:t>
            </a:r>
            <a:r>
              <a:rPr lang="en-US" sz="2800" dirty="0" smtClean="0"/>
              <a:t> </a:t>
            </a:r>
            <a:r>
              <a:rPr lang="en-US" sz="2800" dirty="0" err="1" smtClean="0"/>
              <a:t>nerv</a:t>
            </a:r>
            <a:r>
              <a:rPr lang="en-US" sz="2800" dirty="0" smtClean="0"/>
              <a:t> </a:t>
            </a:r>
            <a:r>
              <a:rPr lang="en-US" sz="2800" dirty="0" err="1" smtClean="0"/>
              <a:t>faoliyati</a:t>
            </a:r>
            <a:r>
              <a:rPr lang="en-US" sz="2800" dirty="0" smtClean="0"/>
              <a:t> </a:t>
            </a:r>
            <a:r>
              <a:rPr lang="en-US" sz="2800" dirty="0" err="1" smtClean="0"/>
              <a:t>haqidagi</a:t>
            </a:r>
            <a:r>
              <a:rPr lang="en-US" sz="2800" dirty="0" smtClean="0"/>
              <a:t> </a:t>
            </a:r>
            <a:r>
              <a:rPr lang="en-US" sz="2800" dirty="0" err="1" smtClean="0"/>
              <a:t>ta’limotida</a:t>
            </a:r>
            <a:r>
              <a:rPr lang="en-US" sz="2800" dirty="0" smtClean="0"/>
              <a:t> temperament </a:t>
            </a:r>
            <a:r>
              <a:rPr lang="en-US" sz="2800" dirty="0" err="1" smtClean="0"/>
              <a:t>xususiyatlarining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ilmiy</a:t>
            </a:r>
            <a:r>
              <a:rPr lang="en-US" sz="2800" dirty="0" smtClean="0"/>
              <a:t> </a:t>
            </a:r>
            <a:r>
              <a:rPr lang="en-US" sz="2800" dirty="0" err="1" smtClean="0"/>
              <a:t>sabablarini</a:t>
            </a:r>
            <a:r>
              <a:rPr lang="en-US" sz="2800" dirty="0" smtClean="0"/>
              <a:t> </a:t>
            </a:r>
            <a:r>
              <a:rPr lang="en-US" sz="2800" dirty="0" err="1" smtClean="0"/>
              <a:t>ochib</a:t>
            </a:r>
            <a:r>
              <a:rPr lang="en-US" sz="2800" dirty="0" smtClean="0"/>
              <a:t> </a:t>
            </a:r>
            <a:r>
              <a:rPr lang="en-US" sz="2800" dirty="0" err="1" smtClean="0"/>
              <a:t>berdi</a:t>
            </a:r>
            <a:r>
              <a:rPr lang="en-US" sz="2800" dirty="0" smtClean="0"/>
              <a:t>.</a:t>
            </a:r>
          </a:p>
          <a:p>
            <a:pPr marL="18288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</a:t>
            </a:r>
            <a:r>
              <a:rPr lang="en-US" sz="2800" dirty="0" err="1" smtClean="0"/>
              <a:t>I.I.Pavlov</a:t>
            </a:r>
            <a:r>
              <a:rPr lang="en-US" sz="2800" dirty="0" smtClean="0"/>
              <a:t> </a:t>
            </a:r>
            <a:r>
              <a:rPr lang="en-US" sz="2800" dirty="0" err="1" smtClean="0"/>
              <a:t>itlar</a:t>
            </a:r>
            <a:r>
              <a:rPr lang="en-US" sz="2800" dirty="0" smtClean="0"/>
              <a:t> </a:t>
            </a:r>
            <a:r>
              <a:rPr lang="en-US" sz="2800" dirty="0" err="1" smtClean="0"/>
              <a:t>ustida</a:t>
            </a:r>
            <a:r>
              <a:rPr lang="en-US" sz="2800" dirty="0" smtClean="0"/>
              <a:t> </a:t>
            </a:r>
            <a:r>
              <a:rPr lang="en-US" sz="2800" dirty="0" err="1" smtClean="0"/>
              <a:t>ko’p</a:t>
            </a:r>
            <a:r>
              <a:rPr lang="en-US" sz="2800" dirty="0" smtClean="0"/>
              <a:t> </a:t>
            </a:r>
            <a:r>
              <a:rPr lang="en-US" sz="2800" dirty="0" err="1" smtClean="0"/>
              <a:t>tajribalar</a:t>
            </a:r>
            <a:r>
              <a:rPr lang="en-US" sz="2800" dirty="0" smtClean="0"/>
              <a:t> </a:t>
            </a:r>
            <a:r>
              <a:rPr lang="en-US" sz="2800" dirty="0" err="1" smtClean="0"/>
              <a:t>o’tkazib</a:t>
            </a:r>
            <a:r>
              <a:rPr lang="en-US" sz="2800" dirty="0" smtClean="0"/>
              <a:t> </a:t>
            </a:r>
            <a:r>
              <a:rPr lang="en-US" sz="2800" dirty="0" err="1" smtClean="0"/>
              <a:t>reflekslarni</a:t>
            </a:r>
            <a:r>
              <a:rPr lang="en-US" sz="2800" dirty="0" smtClean="0"/>
              <a:t> </a:t>
            </a:r>
            <a:r>
              <a:rPr lang="en-US" sz="2800" dirty="0" err="1" smtClean="0"/>
              <a:t>o’rganish</a:t>
            </a:r>
            <a:r>
              <a:rPr lang="en-US" sz="2800" dirty="0" smtClean="0"/>
              <a:t> </a:t>
            </a:r>
            <a:r>
              <a:rPr lang="en-US" sz="2800" dirty="0" err="1" smtClean="0"/>
              <a:t>natijasida,hayvonlar</a:t>
            </a:r>
            <a:r>
              <a:rPr lang="en-US" sz="2800" dirty="0" smtClean="0"/>
              <a:t> </a:t>
            </a:r>
            <a:r>
              <a:rPr lang="en-US" sz="2800" dirty="0" err="1" smtClean="0"/>
              <a:t>nerv</a:t>
            </a:r>
            <a:r>
              <a:rPr lang="en-US" sz="2800" dirty="0" smtClean="0"/>
              <a:t> </a:t>
            </a:r>
            <a:r>
              <a:rPr lang="en-US" sz="2800" dirty="0" err="1" smtClean="0"/>
              <a:t>sistemasining</a:t>
            </a:r>
            <a:r>
              <a:rPr lang="en-US" sz="2800" dirty="0" smtClean="0"/>
              <a:t>:</a:t>
            </a:r>
          </a:p>
          <a:p>
            <a:pPr marL="18288" indent="0">
              <a:buNone/>
            </a:pPr>
            <a:r>
              <a:rPr lang="en-US" sz="2800" dirty="0" smtClean="0"/>
              <a:t>a)</a:t>
            </a:r>
            <a:r>
              <a:rPr lang="en-US" sz="2800" dirty="0" err="1" smtClean="0"/>
              <a:t>qo’zg’alish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tormozlanish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kuchiga</a:t>
            </a:r>
            <a:r>
              <a:rPr lang="en-US" sz="2800" dirty="0" smtClean="0"/>
              <a:t>;</a:t>
            </a:r>
          </a:p>
          <a:p>
            <a:pPr marL="18288" indent="0">
              <a:buNone/>
            </a:pPr>
            <a:r>
              <a:rPr lang="en-US" sz="2800" dirty="0" smtClean="0"/>
              <a:t>b)Bu </a:t>
            </a:r>
            <a:r>
              <a:rPr lang="en-US" sz="2800" dirty="0" err="1" smtClean="0"/>
              <a:t>jarayonlarning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muvozanatiga</a:t>
            </a:r>
            <a:r>
              <a:rPr lang="en-US" sz="2800" dirty="0" smtClean="0"/>
              <a:t>;</a:t>
            </a:r>
          </a:p>
          <a:p>
            <a:pPr marL="18288" indent="0">
              <a:buNone/>
            </a:pPr>
            <a:r>
              <a:rPr lang="en-US" sz="2800" dirty="0" smtClean="0"/>
              <a:t>C0ularning </a:t>
            </a:r>
            <a:r>
              <a:rPr lang="en-US" sz="2800" dirty="0" err="1" smtClean="0"/>
              <a:t>ildamlik</a:t>
            </a:r>
            <a:r>
              <a:rPr lang="en-US" sz="2800" dirty="0" smtClean="0"/>
              <a:t> </a:t>
            </a:r>
            <a:r>
              <a:rPr lang="en-US" sz="2800" dirty="0" err="1" smtClean="0"/>
              <a:t>darajasiga</a:t>
            </a:r>
            <a:r>
              <a:rPr lang="en-US" sz="2800" dirty="0" smtClean="0"/>
              <a:t> </a:t>
            </a:r>
            <a:r>
              <a:rPr lang="en-US" sz="2800" dirty="0" err="1" smtClean="0"/>
              <a:t>qarab</a:t>
            </a:r>
            <a:r>
              <a:rPr lang="en-US" sz="2800" dirty="0" smtClean="0"/>
              <a:t> </a:t>
            </a:r>
            <a:r>
              <a:rPr lang="en-US" sz="2800" dirty="0" err="1" smtClean="0"/>
              <a:t>farqlanishini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aniqladi</a:t>
            </a:r>
            <a:endParaRPr lang="en-US" sz="2800" dirty="0" smtClean="0"/>
          </a:p>
          <a:p>
            <a:pPr marL="18288" indent="0">
              <a:buNone/>
            </a:pPr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03817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88640"/>
            <a:ext cx="8496944" cy="6192688"/>
          </a:xfrm>
        </p:spPr>
        <p:txBody>
          <a:bodyPr/>
          <a:lstStyle/>
          <a:p>
            <a:endParaRPr lang="en-US" dirty="0" smtClean="0"/>
          </a:p>
          <a:p>
            <a:pPr marL="18288" indent="0">
              <a:buNone/>
            </a:pPr>
            <a:r>
              <a:rPr lang="en-US" sz="2800" dirty="0" err="1" smtClean="0"/>
              <a:t>Nerv</a:t>
            </a:r>
            <a:r>
              <a:rPr lang="en-US" sz="2800" dirty="0" smtClean="0"/>
              <a:t> </a:t>
            </a:r>
            <a:r>
              <a:rPr lang="en-US" sz="2800" dirty="0" err="1" smtClean="0"/>
              <a:t>sistemasi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</a:t>
            </a:r>
            <a:r>
              <a:rPr lang="en-US" sz="2800" dirty="0" smtClean="0"/>
              <a:t> </a:t>
            </a:r>
            <a:r>
              <a:rPr lang="en-US" sz="2800" dirty="0" err="1" smtClean="0"/>
              <a:t>to’rtta</a:t>
            </a:r>
            <a:r>
              <a:rPr lang="en-US" sz="2800" dirty="0" smtClean="0"/>
              <a:t> </a:t>
            </a:r>
            <a:r>
              <a:rPr lang="en-US" sz="2800" dirty="0" err="1" smtClean="0"/>
              <a:t>tipga</a:t>
            </a:r>
            <a:r>
              <a:rPr lang="en-US" sz="2800" dirty="0" smtClean="0"/>
              <a:t> </a:t>
            </a:r>
            <a:r>
              <a:rPr lang="en-US" sz="2800" dirty="0" err="1" smtClean="0"/>
              <a:t>ajratildiki,bular</a:t>
            </a:r>
            <a:r>
              <a:rPr lang="en-US" sz="2800" dirty="0" smtClean="0"/>
              <a:t> </a:t>
            </a:r>
            <a:r>
              <a:rPr lang="en-US" sz="2800" dirty="0" err="1" smtClean="0"/>
              <a:t>Pavlovning</a:t>
            </a:r>
            <a:r>
              <a:rPr lang="en-US" sz="2800" dirty="0" smtClean="0"/>
              <a:t> </a:t>
            </a:r>
            <a:r>
              <a:rPr lang="en-US" sz="2800" dirty="0" err="1" smtClean="0"/>
              <a:t>fikricha</a:t>
            </a:r>
            <a:r>
              <a:rPr lang="en-US" sz="2800" dirty="0" smtClean="0"/>
              <a:t>, </a:t>
            </a:r>
            <a:r>
              <a:rPr lang="en-US" sz="2800" dirty="0" err="1" smtClean="0"/>
              <a:t>Gippokratning</a:t>
            </a:r>
            <a:r>
              <a:rPr lang="en-US" sz="2800" dirty="0" smtClean="0"/>
              <a:t> </a:t>
            </a:r>
            <a:r>
              <a:rPr lang="en-US" sz="2800" dirty="0" err="1" smtClean="0"/>
              <a:t>to’rtta</a:t>
            </a:r>
            <a:r>
              <a:rPr lang="en-US" sz="2800" dirty="0" smtClean="0"/>
              <a:t> temperament </a:t>
            </a:r>
            <a:r>
              <a:rPr lang="en-US" sz="2800" dirty="0" err="1" smtClean="0"/>
              <a:t>tipiga</a:t>
            </a:r>
            <a:r>
              <a:rPr lang="en-US" sz="2800" dirty="0" smtClean="0"/>
              <a:t> </a:t>
            </a:r>
            <a:r>
              <a:rPr lang="en-US" sz="2800" dirty="0" err="1" smtClean="0"/>
              <a:t>to’g’ri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en-US" sz="2800" dirty="0" smtClean="0"/>
              <a:t>:</a:t>
            </a:r>
          </a:p>
          <a:p>
            <a:pPr>
              <a:buFont typeface="Wingdings" pitchFamily="2" charset="2"/>
              <a:buChar char="ü"/>
            </a:pPr>
            <a:r>
              <a:rPr lang="en-US" sz="2800" dirty="0" err="1" smtClean="0"/>
              <a:t>Kuchli</a:t>
            </a:r>
            <a:r>
              <a:rPr lang="en-US" sz="2800" dirty="0" smtClean="0"/>
              <a:t>, </a:t>
            </a:r>
            <a:r>
              <a:rPr lang="en-US" sz="2800" dirty="0" err="1" smtClean="0"/>
              <a:t>muvozanatli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epchil</a:t>
            </a:r>
            <a:r>
              <a:rPr lang="en-US" sz="2800" dirty="0" smtClean="0"/>
              <a:t> tip;</a:t>
            </a:r>
          </a:p>
          <a:p>
            <a:pPr>
              <a:buFont typeface="Wingdings" pitchFamily="2" charset="2"/>
              <a:buChar char="ü"/>
            </a:pPr>
            <a:r>
              <a:rPr lang="en-US" sz="2800" dirty="0" err="1" smtClean="0"/>
              <a:t>Kuchli</a:t>
            </a:r>
            <a:r>
              <a:rPr lang="en-US" sz="2800" dirty="0" smtClean="0"/>
              <a:t>, </a:t>
            </a:r>
            <a:r>
              <a:rPr lang="en-US" sz="2800" dirty="0" err="1" smtClean="0"/>
              <a:t>muvozanatli</a:t>
            </a:r>
            <a:r>
              <a:rPr lang="en-US" sz="2800" dirty="0" smtClean="0"/>
              <a:t> inert(</a:t>
            </a:r>
            <a:r>
              <a:rPr lang="en-US" sz="2800" dirty="0" err="1" smtClean="0"/>
              <a:t>sustkash</a:t>
            </a:r>
            <a:r>
              <a:rPr lang="en-US" sz="2800" dirty="0" smtClean="0"/>
              <a:t>),</a:t>
            </a:r>
            <a:r>
              <a:rPr lang="en-US" sz="2800" dirty="0" err="1" smtClean="0"/>
              <a:t>og’ir-vazmin</a:t>
            </a:r>
            <a:r>
              <a:rPr lang="en-US" sz="2800" dirty="0" smtClean="0"/>
              <a:t> tip;</a:t>
            </a:r>
          </a:p>
          <a:p>
            <a:pPr>
              <a:buFont typeface="Wingdings" pitchFamily="2" charset="2"/>
              <a:buChar char="ü"/>
            </a:pPr>
            <a:r>
              <a:rPr lang="en-US" sz="2800" dirty="0" err="1" smtClean="0"/>
              <a:t>Kuchli,lekin</a:t>
            </a:r>
            <a:r>
              <a:rPr lang="en-US" sz="2800" dirty="0" smtClean="0"/>
              <a:t> </a:t>
            </a:r>
            <a:r>
              <a:rPr lang="en-US" sz="2800" dirty="0" err="1" smtClean="0"/>
              <a:t>muvozanatsiz</a:t>
            </a:r>
            <a:r>
              <a:rPr lang="en-US" sz="2800" dirty="0" smtClean="0"/>
              <a:t>, </a:t>
            </a:r>
            <a:r>
              <a:rPr lang="en-US" sz="2800" dirty="0" err="1" smtClean="0"/>
              <a:t>ya’ni</a:t>
            </a:r>
            <a:r>
              <a:rPr lang="en-US" sz="2800" dirty="0" smtClean="0"/>
              <a:t> </a:t>
            </a:r>
            <a:r>
              <a:rPr lang="en-US" sz="2800" dirty="0" err="1" smtClean="0"/>
              <a:t>qo’zg’alish</a:t>
            </a:r>
            <a:r>
              <a:rPr lang="en-US" sz="2800" dirty="0" smtClean="0"/>
              <a:t> </a:t>
            </a:r>
            <a:r>
              <a:rPr lang="en-US" sz="2800" dirty="0" err="1" smtClean="0"/>
              <a:t>tormozlanishdan</a:t>
            </a:r>
            <a:r>
              <a:rPr lang="en-US" sz="2800" dirty="0" smtClean="0"/>
              <a:t> </a:t>
            </a:r>
            <a:r>
              <a:rPr lang="en-US" sz="2800" dirty="0" err="1" smtClean="0"/>
              <a:t>ustun</a:t>
            </a:r>
            <a:r>
              <a:rPr lang="en-US" sz="2800" dirty="0" smtClean="0"/>
              <a:t> </a:t>
            </a:r>
            <a:r>
              <a:rPr lang="en-US" sz="2800" dirty="0" err="1" smtClean="0"/>
              <a:t>chiqadigan</a:t>
            </a:r>
            <a:r>
              <a:rPr lang="en-US" sz="2800" dirty="0" smtClean="0"/>
              <a:t> tip;</a:t>
            </a:r>
          </a:p>
          <a:p>
            <a:pPr>
              <a:buFont typeface="Wingdings" pitchFamily="2" charset="2"/>
              <a:buChar char="ü"/>
            </a:pPr>
            <a:r>
              <a:rPr lang="en-US" sz="2800" dirty="0" err="1" smtClean="0"/>
              <a:t>Kuchsiz</a:t>
            </a:r>
            <a:r>
              <a:rPr lang="en-US" sz="2800" dirty="0" smtClean="0"/>
              <a:t> tip.</a:t>
            </a:r>
          </a:p>
          <a:p>
            <a:pPr>
              <a:buFont typeface="Wingdings" pitchFamily="2" charset="2"/>
              <a:buChar char="ü"/>
            </a:pPr>
            <a:endParaRPr lang="en-US" sz="2800" dirty="0"/>
          </a:p>
          <a:p>
            <a:pPr marL="18288" indent="0">
              <a:buNone/>
            </a:pPr>
            <a:endParaRPr lang="en-US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5589240"/>
            <a:ext cx="7543800" cy="9144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9672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85801"/>
            <a:ext cx="7834064" cy="5551511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en-US" sz="5400" dirty="0" smtClean="0"/>
              <a:t>Temperament </a:t>
            </a:r>
            <a:r>
              <a:rPr lang="en-US" sz="5400" dirty="0" err="1" smtClean="0"/>
              <a:t>tiplari</a:t>
            </a:r>
            <a:r>
              <a:rPr lang="en-US" sz="5400" dirty="0" smtClean="0"/>
              <a:t>:</a:t>
            </a:r>
          </a:p>
          <a:p>
            <a:pPr>
              <a:buFont typeface="Wingdings" pitchFamily="2" charset="2"/>
              <a:buChar char="Ø"/>
            </a:pPr>
            <a:r>
              <a:rPr lang="en-US" sz="5400" dirty="0" err="1" smtClean="0"/>
              <a:t>Xolerik</a:t>
            </a:r>
            <a:r>
              <a:rPr lang="en-US" sz="5400" dirty="0" smtClean="0"/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5400" dirty="0" err="1" smtClean="0"/>
              <a:t>Sangvinik</a:t>
            </a:r>
            <a:r>
              <a:rPr lang="en-US" sz="5400" dirty="0" smtClean="0"/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5400" dirty="0" err="1" smtClean="0"/>
              <a:t>Melanxolik</a:t>
            </a:r>
            <a:r>
              <a:rPr lang="en-US" sz="5400" dirty="0" smtClean="0"/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5400" dirty="0" err="1" smtClean="0"/>
              <a:t>Flegmatik</a:t>
            </a:r>
            <a:r>
              <a:rPr lang="en-US" sz="5400" dirty="0" smtClean="0"/>
              <a:t>.</a:t>
            </a:r>
            <a:endParaRPr lang="ru-RU" sz="5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88778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548680"/>
            <a:ext cx="7762056" cy="5688631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XOLERIK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temperamentli</a:t>
            </a:r>
            <a:r>
              <a:rPr lang="en-US" sz="2800" dirty="0" smtClean="0"/>
              <a:t> </a:t>
            </a:r>
            <a:r>
              <a:rPr lang="en-US" sz="2800" dirty="0" err="1" smtClean="0"/>
              <a:t>kishilar</a:t>
            </a:r>
            <a:r>
              <a:rPr lang="en-US" sz="2800" dirty="0" smtClean="0"/>
              <a:t> </a:t>
            </a:r>
            <a:r>
              <a:rPr lang="en-US" sz="2800" dirty="0" err="1" smtClean="0"/>
              <a:t>chaqqon,umuman</a:t>
            </a:r>
            <a:r>
              <a:rPr lang="en-US" sz="2800" dirty="0" smtClean="0"/>
              <a:t> </a:t>
            </a:r>
            <a:r>
              <a:rPr lang="en-US" sz="2800" dirty="0" err="1" smtClean="0"/>
              <a:t>harakatchan,serg’ayrat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doim</a:t>
            </a:r>
            <a:r>
              <a:rPr lang="en-US" sz="2800" dirty="0" smtClean="0"/>
              <a:t> </a:t>
            </a:r>
            <a:r>
              <a:rPr lang="en-US" sz="2800" dirty="0" err="1" smtClean="0"/>
              <a:t>urinuvchan</a:t>
            </a:r>
            <a:r>
              <a:rPr lang="en-US" sz="2800" dirty="0" smtClean="0"/>
              <a:t> </a:t>
            </a:r>
            <a:r>
              <a:rPr lang="en-US" sz="2800" dirty="0" err="1" smtClean="0"/>
              <a:t>bo’ladi,ular</a:t>
            </a:r>
            <a:r>
              <a:rPr lang="en-US" sz="2800" dirty="0" smtClean="0"/>
              <a:t> </a:t>
            </a:r>
            <a:r>
              <a:rPr lang="en-US" sz="2800" dirty="0" err="1" smtClean="0"/>
              <a:t>qizg’inlik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tajanglikka</a:t>
            </a:r>
            <a:r>
              <a:rPr lang="en-US" sz="2800" dirty="0" smtClean="0"/>
              <a:t> </a:t>
            </a:r>
            <a:r>
              <a:rPr lang="en-US" sz="2800" dirty="0" err="1" smtClean="0"/>
              <a:t>moyil</a:t>
            </a:r>
            <a:r>
              <a:rPr lang="en-US" sz="2800" dirty="0" smtClean="0"/>
              <a:t> </a:t>
            </a:r>
            <a:r>
              <a:rPr lang="en-US" sz="2800" dirty="0" err="1" smtClean="0"/>
              <a:t>bo’ladilar</a:t>
            </a:r>
            <a:r>
              <a:rPr lang="en-US" sz="2800" dirty="0" smtClean="0"/>
              <a:t>.</a:t>
            </a:r>
          </a:p>
          <a:p>
            <a:pPr marL="18288" indent="0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SANGVINIK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temperamentli</a:t>
            </a:r>
            <a:r>
              <a:rPr lang="en-US" sz="2800" dirty="0" smtClean="0"/>
              <a:t> </a:t>
            </a:r>
            <a:r>
              <a:rPr lang="en-US" sz="2800" dirty="0" err="1" smtClean="0"/>
              <a:t>odamlar</a:t>
            </a:r>
            <a:r>
              <a:rPr lang="en-US" sz="2800" dirty="0" smtClean="0"/>
              <a:t> </a:t>
            </a:r>
            <a:r>
              <a:rPr lang="en-US" sz="2800" dirty="0" err="1" smtClean="0"/>
              <a:t>epchil,serharakat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jo’shqin</a:t>
            </a:r>
            <a:r>
              <a:rPr lang="en-US" sz="2800" dirty="0" smtClean="0"/>
              <a:t> </a:t>
            </a:r>
            <a:r>
              <a:rPr lang="en-US" sz="2800" dirty="0" err="1" smtClean="0"/>
              <a:t>bo’ladilar.sangviniklarning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kayfiyati</a:t>
            </a:r>
            <a:r>
              <a:rPr lang="en-US" sz="2800" dirty="0" smtClean="0"/>
              <a:t> </a:t>
            </a:r>
            <a:r>
              <a:rPr lang="en-US" sz="2800" dirty="0" err="1" smtClean="0"/>
              <a:t>tez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o’zgarib</a:t>
            </a:r>
            <a:r>
              <a:rPr lang="en-US" sz="2800" dirty="0" smtClean="0"/>
              <a:t> </a:t>
            </a:r>
            <a:r>
              <a:rPr lang="en-US" sz="2800" dirty="0" err="1" smtClean="0"/>
              <a:t>turadi,ular</a:t>
            </a:r>
            <a:r>
              <a:rPr lang="en-US" sz="2800" dirty="0" smtClean="0"/>
              <a:t> </a:t>
            </a:r>
            <a:r>
              <a:rPr lang="en-US" sz="2800" dirty="0" err="1" smtClean="0"/>
              <a:t>tez</a:t>
            </a:r>
            <a:r>
              <a:rPr lang="en-US" sz="2800" dirty="0" smtClean="0"/>
              <a:t> </a:t>
            </a:r>
            <a:r>
              <a:rPr lang="en-US" sz="2800" dirty="0" err="1" smtClean="0"/>
              <a:t>xafa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yig’lashlari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mumkin,lekin</a:t>
            </a:r>
            <a:r>
              <a:rPr lang="en-US" sz="2800" dirty="0" smtClean="0"/>
              <a:t>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hafalikni</a:t>
            </a:r>
            <a:r>
              <a:rPr lang="en-US" sz="2800" dirty="0" smtClean="0"/>
              <a:t> </a:t>
            </a:r>
            <a:r>
              <a:rPr lang="en-US" sz="2800" dirty="0" err="1" smtClean="0"/>
              <a:t>tez</a:t>
            </a:r>
            <a:r>
              <a:rPr lang="en-US" sz="2800" dirty="0" smtClean="0"/>
              <a:t> </a:t>
            </a:r>
            <a:r>
              <a:rPr lang="en-US" sz="2800" dirty="0" err="1" smtClean="0"/>
              <a:t>unutadilar</a:t>
            </a:r>
            <a:r>
              <a:rPr lang="en-US" sz="2800" dirty="0" smtClean="0"/>
              <a:t>.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2002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92696"/>
            <a:ext cx="8280920" cy="5544616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en-US" sz="3200" dirty="0" smtClean="0">
                <a:solidFill>
                  <a:schemeClr val="bg1"/>
                </a:solidFill>
              </a:rPr>
              <a:t>MELANXOLIK </a:t>
            </a:r>
            <a:r>
              <a:rPr lang="en-US" sz="3200" dirty="0" err="1" smtClean="0"/>
              <a:t>odamlar</a:t>
            </a:r>
            <a:r>
              <a:rPr lang="en-US" sz="3200" dirty="0" smtClean="0"/>
              <a:t> </a:t>
            </a:r>
            <a:r>
              <a:rPr lang="en-US" sz="3200" dirty="0" err="1" smtClean="0"/>
              <a:t>barqaror,davomli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kayfiyatga</a:t>
            </a:r>
            <a:r>
              <a:rPr lang="en-US" sz="3200" dirty="0" smtClean="0"/>
              <a:t> </a:t>
            </a:r>
            <a:r>
              <a:rPr lang="en-US" sz="3200" dirty="0" err="1" smtClean="0"/>
              <a:t>moyil</a:t>
            </a:r>
            <a:r>
              <a:rPr lang="en-US" sz="3200" dirty="0" smtClean="0"/>
              <a:t> </a:t>
            </a:r>
            <a:r>
              <a:rPr lang="en-US" sz="3200" dirty="0" err="1" smtClean="0"/>
              <a:t>bo’ladilar.Bunday</a:t>
            </a:r>
            <a:r>
              <a:rPr lang="en-US" sz="3200" dirty="0" smtClean="0"/>
              <a:t> </a:t>
            </a:r>
            <a:r>
              <a:rPr lang="en-US" sz="3200" dirty="0" err="1" smtClean="0"/>
              <a:t>temperamentli</a:t>
            </a:r>
            <a:r>
              <a:rPr lang="en-US" sz="3200" dirty="0" smtClean="0"/>
              <a:t> </a:t>
            </a:r>
            <a:r>
              <a:rPr lang="en-US" sz="3200" dirty="0" err="1" smtClean="0"/>
              <a:t>bolalar</a:t>
            </a:r>
            <a:r>
              <a:rPr lang="en-US" sz="3200" dirty="0" smtClean="0"/>
              <a:t> </a:t>
            </a:r>
            <a:r>
              <a:rPr lang="en-US" sz="3200" dirty="0" err="1" smtClean="0"/>
              <a:t>mo’min-qobil,yuvosh</a:t>
            </a:r>
            <a:r>
              <a:rPr lang="en-US" sz="3200" dirty="0" smtClean="0"/>
              <a:t> </a:t>
            </a:r>
            <a:r>
              <a:rPr lang="en-US" sz="3200" dirty="0" err="1" smtClean="0"/>
              <a:t>bo’ladilar</a:t>
            </a:r>
            <a:r>
              <a:rPr lang="en-US" sz="3200" dirty="0" smtClean="0"/>
              <a:t>.</a:t>
            </a:r>
          </a:p>
          <a:p>
            <a:pPr marL="18288" indent="0">
              <a:buNone/>
            </a:pPr>
            <a:r>
              <a:rPr lang="en-US" sz="3200" dirty="0" smtClean="0">
                <a:solidFill>
                  <a:schemeClr val="bg1"/>
                </a:solidFill>
              </a:rPr>
              <a:t>FLEGMATIK</a:t>
            </a:r>
            <a:r>
              <a:rPr lang="en-US" sz="3200" dirty="0" smtClean="0"/>
              <a:t> </a:t>
            </a:r>
            <a:r>
              <a:rPr lang="en-US" sz="3200" dirty="0" err="1" smtClean="0"/>
              <a:t>temperamentli</a:t>
            </a:r>
            <a:r>
              <a:rPr lang="en-US" sz="3200" dirty="0" smtClean="0"/>
              <a:t> </a:t>
            </a:r>
            <a:r>
              <a:rPr lang="en-US" sz="3200" dirty="0" err="1" smtClean="0"/>
              <a:t>odamlarni</a:t>
            </a:r>
            <a:r>
              <a:rPr lang="en-US" sz="3200" dirty="0" smtClean="0"/>
              <a:t> </a:t>
            </a:r>
            <a:r>
              <a:rPr lang="en-US" sz="3200" dirty="0" err="1"/>
              <a:t>h</a:t>
            </a:r>
            <a:r>
              <a:rPr lang="en-US" sz="3200" dirty="0" err="1" smtClean="0"/>
              <a:t>afa</a:t>
            </a:r>
            <a:r>
              <a:rPr lang="en-US" sz="3200" dirty="0" smtClean="0"/>
              <a:t> </a:t>
            </a:r>
            <a:r>
              <a:rPr lang="en-US" sz="3200" dirty="0" err="1" smtClean="0"/>
              <a:t>qilish</a:t>
            </a:r>
            <a:r>
              <a:rPr lang="en-US" sz="3200" dirty="0" smtClean="0"/>
              <a:t> </a:t>
            </a:r>
            <a:r>
              <a:rPr lang="en-US" sz="3200" dirty="0" err="1" smtClean="0"/>
              <a:t>yoki</a:t>
            </a:r>
            <a:r>
              <a:rPr lang="en-US" sz="3200" dirty="0" smtClean="0"/>
              <a:t> </a:t>
            </a:r>
            <a:r>
              <a:rPr lang="en-US" sz="3200" dirty="0" err="1" smtClean="0"/>
              <a:t>xursand</a:t>
            </a:r>
            <a:r>
              <a:rPr lang="en-US" sz="3200" dirty="0" smtClean="0"/>
              <a:t> </a:t>
            </a:r>
            <a:r>
              <a:rPr lang="en-US" sz="3200" dirty="0" err="1" smtClean="0"/>
              <a:t>qilish,g’azablantirish</a:t>
            </a:r>
            <a:r>
              <a:rPr lang="en-US" sz="3200" dirty="0" smtClean="0"/>
              <a:t> </a:t>
            </a:r>
            <a:r>
              <a:rPr lang="en-US" sz="3200" dirty="0" err="1" smtClean="0"/>
              <a:t>juda</a:t>
            </a:r>
            <a:r>
              <a:rPr lang="en-US" sz="3200" dirty="0" smtClean="0"/>
              <a:t> </a:t>
            </a:r>
            <a:r>
              <a:rPr lang="en-US" sz="3200" dirty="0" err="1" smtClean="0"/>
              <a:t>qiyin.Flegmatiklarnihoyatda</a:t>
            </a:r>
            <a:r>
              <a:rPr lang="en-US" sz="3200" dirty="0" smtClean="0"/>
              <a:t> </a:t>
            </a:r>
            <a:r>
              <a:rPr lang="en-US" sz="3200" dirty="0" err="1" smtClean="0"/>
              <a:t>og’ir,yuvosh,bosiq,harakatlari</a:t>
            </a:r>
            <a:r>
              <a:rPr lang="en-US" sz="3200" dirty="0" smtClean="0"/>
              <a:t> </a:t>
            </a:r>
            <a:r>
              <a:rPr lang="en-US" sz="3200" dirty="0" err="1" smtClean="0"/>
              <a:t>salmoqli</a:t>
            </a:r>
            <a:r>
              <a:rPr lang="en-US" sz="3200" dirty="0" smtClean="0"/>
              <a:t> </a:t>
            </a:r>
            <a:r>
              <a:rPr lang="en-US" sz="3200" dirty="0" err="1" smtClean="0"/>
              <a:t>bo’ladi</a:t>
            </a:r>
            <a:r>
              <a:rPr lang="en-US" sz="3200" dirty="0" smtClean="0"/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1056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628800"/>
            <a:ext cx="7474024" cy="3657599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en-US" sz="3200" dirty="0" smtClean="0"/>
              <a:t>     E’TIBIRINGIZ UCHUN RAHMAT!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86496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71</TotalTime>
  <Words>195</Words>
  <Application>Microsoft Office PowerPoint</Application>
  <PresentationFormat>Экран (4:3)</PresentationFormat>
  <Paragraphs>29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Базовая</vt:lpstr>
      <vt:lpstr>    MAVZU: TEMPERAMENT                                                                    </vt:lpstr>
      <vt:lpstr>                                                  REJA: 1.TEMPERAMENT-SHXSNING INDIVIDUAL PSIXOLOGIK XUSUSIYATLARI. 2.I.I.PAVLOVNING OLIY NERV FAOLIYATI TIPLARI HAQIDAGI TA’LIMOTI TEMPERAMENTNING FIZIOLOGIK ASOSI EKANLIGI.                                                                             3.TEMPERAMENT TIPLARI VA ULARNING PSIXOLOGIK TAVSIFI.  </vt:lpstr>
      <vt:lpstr>         Temperament haqidagi dastlabki ta’limotni        Gippokrat yaratgan.Uning ta’limoticha odamlarning temperament jihatdan turlicha bo’lishi ularning organizmizmidagi suyuqliklarning turlicha nisbatda bo’lishi bilan bog’liq.Gippokrat ta’limoticha,odam tanasida to’rt xil suyuqlik bor: o’t yoki safro(grekcha-shole),qon(lotincha-sandus),qora o’t(grekcha-melanhole) va balg’am(grekcha-rghlema). 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</dc:title>
  <dc:creator>Пользователь Windows</dc:creator>
  <cp:lastModifiedBy>Dilfuza</cp:lastModifiedBy>
  <cp:revision>10</cp:revision>
  <dcterms:created xsi:type="dcterms:W3CDTF">2020-04-26T07:56:34Z</dcterms:created>
  <dcterms:modified xsi:type="dcterms:W3CDTF">2021-07-24T02:25:31Z</dcterms:modified>
</cp:coreProperties>
</file>